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0.53389830508474578</c:v>
                </c:pt>
                <c:pt idx="1">
                  <c:v>0.44915254237288138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1.680672268907563E-2</c:v>
                </c:pt>
                <c:pt idx="1">
                  <c:v>0</c:v>
                </c:pt>
                <c:pt idx="2">
                  <c:v>0</c:v>
                </c:pt>
                <c:pt idx="3">
                  <c:v>0</c:v>
                </c:pt>
                <c:pt idx="4">
                  <c:v>0</c:v>
                </c:pt>
                <c:pt idx="5">
                  <c:v>0.98319327731092432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7.0366028359927357</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0.80615359477509507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0.50186791072960801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0.1399170212829528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1.4607137746246526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0.1399170212829528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0.50186791072960801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5.9976734803355747E-2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7.0366028359927357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Sheet1!$G$2:$G$4</c:f>
              <c:numCache>
                <c:formatCode>0.0;;</c:formatCode>
                <c:ptCount val="3"/>
                <c:pt idx="0">
                  <c:v>7.3419495457041526</c:v>
                </c:pt>
                <c:pt idx="1">
                  <c:v>0</c:v>
                </c:pt>
                <c:pt idx="2">
                  <c:v>7.544652660333246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FRIARAGE HOSPITAL SITE (-)</c:v>
                </c:pt>
                <c:pt idx="2">
                  <c:v>THE JAMES COOK UNIVERSITY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2.6580504542958474</c:v>
                </c:pt>
                <c:pt idx="1">
                  <c:v>0</c:v>
                </c:pt>
                <c:pt idx="2">
                  <c:v>2.455347339666754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Sheet1!$I$2:$I$4</c:f>
              <c:numCache>
                <c:formatCode>0.0;;</c:formatCode>
                <c:ptCount val="3"/>
                <c:pt idx="0">
                  <c:v>9.3126708251761396</c:v>
                </c:pt>
                <c:pt idx="1">
                  <c:v>0</c:v>
                </c:pt>
                <c:pt idx="2">
                  <c:v>9.2747875434751688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(63)</c:v>
                </c:pt>
                <c:pt idx="1">
                  <c:v>FRIARAGE HOSPITAL SITE (-)</c:v>
                </c:pt>
                <c:pt idx="2">
                  <c:v>THE JAMES COOK UNIVERSITY HOSPITAL (59)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0.68732917482386036</c:v>
                </c:pt>
                <c:pt idx="1">
                  <c:v>0</c:v>
                </c:pt>
                <c:pt idx="2">
                  <c:v>0.72521245652483124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Sheet1!$G$2:$G$4</c:f>
              <c:numCache>
                <c:formatCode>0.0;;</c:formatCode>
                <c:ptCount val="3"/>
                <c:pt idx="0">
                  <c:v>9.5088786516393249</c:v>
                </c:pt>
                <c:pt idx="1">
                  <c:v>0</c:v>
                </c:pt>
                <c:pt idx="2">
                  <c:v>9.4720293244064599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FRIARAGE HOSPITAL SITE (-)</c:v>
                </c:pt>
                <c:pt idx="2">
                  <c:v>THE JAMES COOK UNIVERSITY HOSPITAL (73)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0.49112134836067511</c:v>
                </c:pt>
                <c:pt idx="1">
                  <c:v>0</c:v>
                </c:pt>
                <c:pt idx="2">
                  <c:v>0.52797067559354005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Sheet1!$G$2:$G$4</c:f>
              <c:numCache>
                <c:formatCode>0.0;;</c:formatCode>
                <c:ptCount val="3"/>
                <c:pt idx="0">
                  <c:v>7.6355412572497183</c:v>
                </c:pt>
                <c:pt idx="1">
                  <c:v>0</c:v>
                </c:pt>
                <c:pt idx="2">
                  <c:v>7.6297001803561386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2.3644587427502817</c:v>
                </c:pt>
                <c:pt idx="1">
                  <c:v>0</c:v>
                </c:pt>
                <c:pt idx="2">
                  <c:v>2.3702998196438614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Sheet1!$G$2:$G$4</c:f>
              <c:numCache>
                <c:formatCode>0.0;;</c:formatCode>
                <c:ptCount val="3"/>
                <c:pt idx="0">
                  <c:v>9.5058620006113106</c:v>
                </c:pt>
                <c:pt idx="1">
                  <c:v>0</c:v>
                </c:pt>
                <c:pt idx="2">
                  <c:v>9.5687226078287537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0.49413799938868941</c:v>
                </c:pt>
                <c:pt idx="1">
                  <c:v>0</c:v>
                </c:pt>
                <c:pt idx="2">
                  <c:v>0.43127739217124628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Sheet1!$G$2:$G$4</c:f>
              <c:numCache>
                <c:formatCode>0.0;;</c:formatCode>
                <c:ptCount val="3"/>
                <c:pt idx="0">
                  <c:v>9.3669349447427059</c:v>
                </c:pt>
                <c:pt idx="1">
                  <c:v>0</c:v>
                </c:pt>
                <c:pt idx="2">
                  <c:v>9.3920028989075064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0.63306505525729406</c:v>
                </c:pt>
                <c:pt idx="1">
                  <c:v>0</c:v>
                </c:pt>
                <c:pt idx="2">
                  <c:v>0.60799710109249361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0.2181818181818182</c:v>
                </c:pt>
                <c:pt idx="1">
                  <c:v>0.78181818181818186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Sheet1!$G$2:$G$4</c:f>
              <c:numCache>
                <c:formatCode>0.0;;</c:formatCode>
                <c:ptCount val="3"/>
                <c:pt idx="0">
                  <c:v>8.3116180948130189</c:v>
                </c:pt>
                <c:pt idx="1">
                  <c:v>0</c:v>
                </c:pt>
                <c:pt idx="2">
                  <c:v>8.4237946326669775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1.6883819051869811</c:v>
                </c:pt>
                <c:pt idx="1">
                  <c:v>0</c:v>
                </c:pt>
                <c:pt idx="2">
                  <c:v>1.5762053673330225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Sheet1!$G$2:$G$4</c:f>
              <c:numCache>
                <c:formatCode>0.0;;</c:formatCode>
                <c:ptCount val="3"/>
                <c:pt idx="0">
                  <c:v>8.4109300895010026</c:v>
                </c:pt>
                <c:pt idx="1">
                  <c:v>0</c:v>
                </c:pt>
                <c:pt idx="2">
                  <c:v>8.5083427181220124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(77)</c:v>
                </c:pt>
                <c:pt idx="1">
                  <c:v>FRIARAGE HOSPITAL SITE (-)</c:v>
                </c:pt>
                <c:pt idx="2">
                  <c:v>THE JAMES COOK UNIVERSITY HOSPITAL (75)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1.5890699104989974</c:v>
                </c:pt>
                <c:pt idx="1">
                  <c:v>0</c:v>
                </c:pt>
                <c:pt idx="2">
                  <c:v>1.4916572818779876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Sheet1!$G$2:$G$4</c:f>
              <c:numCache>
                <c:formatCode>0.0;;</c:formatCode>
                <c:ptCount val="3"/>
                <c:pt idx="0">
                  <c:v>0</c:v>
                </c:pt>
                <c:pt idx="1">
                  <c:v>0</c:v>
                </c:pt>
                <c:pt idx="2">
                  <c:v>9.1638177899993298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Sheet1!$H$2:$H$4</c:f>
              <c:numCache>
                <c:formatCode>0.0;;</c:formatCode>
                <c:ptCount val="3"/>
                <c:pt idx="0">
                  <c:v>9.1395709715656022</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0.86042902843439784</c:v>
                </c:pt>
                <c:pt idx="1">
                  <c:v>0</c:v>
                </c:pt>
                <c:pt idx="2">
                  <c:v>0.83618221000067017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Sheet1!$G$2:$G$4</c:f>
              <c:numCache>
                <c:formatCode>0.0;;</c:formatCode>
                <c:ptCount val="3"/>
                <c:pt idx="0">
                  <c:v>9.0211830591327296</c:v>
                </c:pt>
                <c:pt idx="1">
                  <c:v>0</c:v>
                </c:pt>
                <c:pt idx="2">
                  <c:v>9.0400114874413777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0.97881694086727045</c:v>
                </c:pt>
                <c:pt idx="1">
                  <c:v>0</c:v>
                </c:pt>
                <c:pt idx="2">
                  <c:v>0.95998851255862228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Sheet1!$H$2:$H$4</c:f>
              <c:numCache>
                <c:formatCode>0.0;;</c:formatCode>
                <c:ptCount val="3"/>
                <c:pt idx="0">
                  <c:v>9.5741201257525965</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Sheet1!$I$2:$I$4</c:f>
              <c:numCache>
                <c:formatCode>0.0;;</c:formatCode>
                <c:ptCount val="3"/>
                <c:pt idx="0">
                  <c:v>0</c:v>
                </c:pt>
                <c:pt idx="1">
                  <c:v>0</c:v>
                </c:pt>
                <c:pt idx="2">
                  <c:v>9.6008924215261757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0.42587987424740348</c:v>
                </c:pt>
                <c:pt idx="1">
                  <c:v>0</c:v>
                </c:pt>
                <c:pt idx="2">
                  <c:v>0.39910757847382428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Sheet1!$G$2:$G$4</c:f>
              <c:numCache>
                <c:formatCode>0.0;;</c:formatCode>
                <c:ptCount val="3"/>
                <c:pt idx="0">
                  <c:v>8.9916333310964411</c:v>
                </c:pt>
                <c:pt idx="1">
                  <c:v>0</c:v>
                </c:pt>
                <c:pt idx="2">
                  <c:v>9.0061317593431411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1.0083666689035589</c:v>
                </c:pt>
                <c:pt idx="1">
                  <c:v>0</c:v>
                </c:pt>
                <c:pt idx="2">
                  <c:v>0.99386824065685886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Sheet1!$G$2:$G$4</c:f>
              <c:numCache>
                <c:formatCode>0.0;;</c:formatCode>
                <c:ptCount val="3"/>
                <c:pt idx="0">
                  <c:v>9.4805558313416185</c:v>
                </c:pt>
                <c:pt idx="1">
                  <c:v>0</c:v>
                </c:pt>
                <c:pt idx="2">
                  <c:v>9.5061397730938815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0.5194441686583815</c:v>
                </c:pt>
                <c:pt idx="1">
                  <c:v>0</c:v>
                </c:pt>
                <c:pt idx="2">
                  <c:v>0.49386022690611853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Sheet1!$G$2:$G$4</c:f>
              <c:numCache>
                <c:formatCode>0.0;;</c:formatCode>
                <c:ptCount val="3"/>
                <c:pt idx="0">
                  <c:v>8.9408875940031152</c:v>
                </c:pt>
                <c:pt idx="1">
                  <c:v>0</c:v>
                </c:pt>
                <c:pt idx="2">
                  <c:v>8.9947391491040243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1.0591124059968848</c:v>
                </c:pt>
                <c:pt idx="1">
                  <c:v>0</c:v>
                </c:pt>
                <c:pt idx="2">
                  <c:v>1.0052608508959757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Sheet1!$G$2:$G$4</c:f>
              <c:numCache>
                <c:formatCode>0.0;;</c:formatCode>
                <c:ptCount val="3"/>
                <c:pt idx="0">
                  <c:v>6.4626292651592312</c:v>
                </c:pt>
                <c:pt idx="1">
                  <c:v>0</c:v>
                </c:pt>
                <c:pt idx="2">
                  <c:v>6.4885873252755877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FRIARAGE HOSPITAL SITE (-)</c:v>
                </c:pt>
                <c:pt idx="2">
                  <c:v>THE JAMES COOK UNIVERSITY HOSPITAL (98)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3.5373707348407688</c:v>
                </c:pt>
                <c:pt idx="1">
                  <c:v>0</c:v>
                </c:pt>
                <c:pt idx="2">
                  <c:v>3.5114126747244123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Sheet1!$G$2:$G$4</c:f>
              <c:numCache>
                <c:formatCode>0.0;;</c:formatCode>
                <c:ptCount val="3"/>
                <c:pt idx="0">
                  <c:v>8.1173145236951658</c:v>
                </c:pt>
                <c:pt idx="1">
                  <c:v>0</c:v>
                </c:pt>
                <c:pt idx="2">
                  <c:v>8.1214972411193216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(107)</c:v>
                </c:pt>
                <c:pt idx="1">
                  <c:v>FRIARAGE HOSPITAL SITE (-)</c:v>
                </c:pt>
                <c:pt idx="2">
                  <c:v>THE JAMES COOK UNIVERSITY HOSPITAL (102)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1.8826854763048342</c:v>
                </c:pt>
                <c:pt idx="1">
                  <c:v>0</c:v>
                </c:pt>
                <c:pt idx="2">
                  <c:v>1.8785027588806784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5</c:v>
                </c:pt>
                <c:pt idx="3">
                  <c:v>48</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Sheet1!$G$2:$G$4</c:f>
              <c:numCache>
                <c:formatCode>0.0;;</c:formatCode>
                <c:ptCount val="3"/>
                <c:pt idx="0">
                  <c:v>9.3507112214114887</c:v>
                </c:pt>
                <c:pt idx="1">
                  <c:v>0</c:v>
                </c:pt>
                <c:pt idx="2">
                  <c:v>9.3645687773524475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0.64928877858851131</c:v>
                </c:pt>
                <c:pt idx="1">
                  <c:v>0</c:v>
                </c:pt>
                <c:pt idx="2">
                  <c:v>0.63543122264755247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Sheet1!$G$2:$G$4</c:f>
              <c:numCache>
                <c:formatCode>0.0;;</c:formatCode>
                <c:ptCount val="3"/>
                <c:pt idx="0">
                  <c:v>6.5650635207459471</c:v>
                </c:pt>
                <c:pt idx="1">
                  <c:v>0</c:v>
                </c:pt>
                <c:pt idx="2">
                  <c:v>6.6051884594557153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3.4349364792540529</c:v>
                </c:pt>
                <c:pt idx="1">
                  <c:v>0</c:v>
                </c:pt>
                <c:pt idx="2">
                  <c:v>3.3948115405442847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Sheet1!$G$2:$G$4</c:f>
              <c:numCache>
                <c:formatCode>0.0;;</c:formatCode>
                <c:ptCount val="3"/>
                <c:pt idx="0">
                  <c:v>7.7847523980530893</c:v>
                </c:pt>
                <c:pt idx="1">
                  <c:v>0</c:v>
                </c:pt>
                <c:pt idx="2">
                  <c:v>7.8156084564380643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FRIARAGE HOSPITAL SITE (-)</c:v>
                </c:pt>
                <c:pt idx="2">
                  <c:v>THE JAMES COOK UNIVERSITY HOSPITAL (110)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2.2152476019469107</c:v>
                </c:pt>
                <c:pt idx="1">
                  <c:v>0</c:v>
                </c:pt>
                <c:pt idx="2">
                  <c:v>2.1843915435619357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Sheet1!$G$2:$G$4</c:f>
              <c:numCache>
                <c:formatCode>0.0;;</c:formatCode>
                <c:ptCount val="3"/>
                <c:pt idx="0">
                  <c:v>7.883159935144195</c:v>
                </c:pt>
                <c:pt idx="1">
                  <c:v>0</c:v>
                </c:pt>
                <c:pt idx="2">
                  <c:v>7.9246039189835429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2.116840064855805</c:v>
                </c:pt>
                <c:pt idx="1">
                  <c:v>0</c:v>
                </c:pt>
                <c:pt idx="2">
                  <c:v>2.0753960810164571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Sheet1!$G$2:$G$4</c:f>
              <c:numCache>
                <c:formatCode>0.0;;</c:formatCode>
                <c:ptCount val="3"/>
                <c:pt idx="0">
                  <c:v>8.6073128369961545</c:v>
                </c:pt>
                <c:pt idx="1">
                  <c:v>0</c:v>
                </c:pt>
                <c:pt idx="2">
                  <c:v>8.5886114289915945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(116)</c:v>
                </c:pt>
                <c:pt idx="1">
                  <c:v>FRIARAGE HOSPITAL SITE (-)</c:v>
                </c:pt>
                <c:pt idx="2">
                  <c:v>THE JAMES COOK UNIVERSITY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1.3926871630038455</c:v>
                </c:pt>
                <c:pt idx="1">
                  <c:v>0</c:v>
                </c:pt>
                <c:pt idx="2">
                  <c:v>1.4113885710084055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Sheet1!$D$2:$D$4</c:f>
              <c:numCache>
                <c:formatCode>0.0;;</c:formatCode>
                <c:ptCount val="3"/>
                <c:pt idx="0">
                  <c:v>0</c:v>
                </c:pt>
                <c:pt idx="1">
                  <c:v>0</c:v>
                </c:pt>
                <c:pt idx="2">
                  <c:v>5.2656232392367759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Sheet1!$G$2:$G$4</c:f>
              <c:numCache>
                <c:formatCode>0.0;;</c:formatCode>
                <c:ptCount val="3"/>
                <c:pt idx="0">
                  <c:v>5.2184206808505564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FRIARAGE HOSPITAL SITE (-)</c:v>
                </c:pt>
                <c:pt idx="2">
                  <c:v>THE JAMES COOK UNIVERSITY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4.7815793191494436</c:v>
                </c:pt>
                <c:pt idx="1">
                  <c:v>0</c:v>
                </c:pt>
                <c:pt idx="2">
                  <c:v>4.7343767607632241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Sheet1!$G$2:$G$4</c:f>
              <c:numCache>
                <c:formatCode>0.0;;</c:formatCode>
                <c:ptCount val="3"/>
                <c:pt idx="0">
                  <c:v>8.1317698686004629</c:v>
                </c:pt>
                <c:pt idx="1">
                  <c:v>0</c:v>
                </c:pt>
                <c:pt idx="2">
                  <c:v>8.1930462141555171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(111)</c:v>
                </c:pt>
                <c:pt idx="1">
                  <c:v>FRIARAGE HOSPITAL SITE (-)</c:v>
                </c:pt>
                <c:pt idx="2">
                  <c:v>THE JAMES COOK UNIVERSITY HOSPITAL (106)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1.8682301313995371</c:v>
                </c:pt>
                <c:pt idx="1">
                  <c:v>0</c:v>
                </c:pt>
                <c:pt idx="2">
                  <c:v>1.8069537858444829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7.5735720359279339</c:v>
                </c:pt>
                <c:pt idx="1">
                  <c:v>6.6749503527617611</c:v>
                </c:pt>
                <c:pt idx="2">
                  <c:v>7.5468678992447131</c:v>
                </c:pt>
                <c:pt idx="3">
                  <c:v>7.1531280826433781</c:v>
                </c:pt>
                <c:pt idx="4">
                  <c:v>7.7834751493025829</c:v>
                </c:pt>
                <c:pt idx="5">
                  <c:v>7.1080084976866313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5.9741017805935916</c:v>
                </c:pt>
                <c:pt idx="1">
                  <c:v>6.7664006057028327</c:v>
                </c:pt>
                <c:pt idx="2">
                  <c:v>7.9555545453707683</c:v>
                </c:pt>
                <c:pt idx="3">
                  <c:v>7.1366757187276662</c:v>
                </c:pt>
                <c:pt idx="4">
                  <c:v>7.5967323173683488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9.2357114372875913</c:v>
                </c:pt>
                <c:pt idx="1">
                  <c:v>8.8385260397807297</c:v>
                </c:pt>
                <c:pt idx="2">
                  <c:v>9.1068860870043515</c:v>
                </c:pt>
                <c:pt idx="3">
                  <c:v>9.0838888327979834</c:v>
                </c:pt>
                <c:pt idx="4">
                  <c:v>9.0726025217564281</c:v>
                </c:pt>
                <c:pt idx="5">
                  <c:v>8.7708206329847798</c:v>
                </c:pt>
                <c:pt idx="6">
                  <c:v>8.8230256318985205</c:v>
                </c:pt>
                <c:pt idx="7">
                  <c:v>9.4154527108095003</c:v>
                </c:pt>
                <c:pt idx="8">
                  <c:v>9.0979755868515948</c:v>
                </c:pt>
                <c:pt idx="9">
                  <c:v>9.0602309742534803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49</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9.1506546539235796</c:v>
                </c:pt>
                <c:pt idx="1">
                  <c:v>9.1824222496646595</c:v>
                </c:pt>
                <c:pt idx="2">
                  <c:v>8.7351986207599506</c:v>
                </c:pt>
                <c:pt idx="3">
                  <c:v>9.2354939468912338</c:v>
                </c:pt>
                <c:pt idx="4">
                  <c:v>9.0300976199157947</c:v>
                </c:pt>
                <c:pt idx="5">
                  <c:v>8.9321675769344715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9.2560198795644961</c:v>
                </c:pt>
                <c:pt idx="1">
                  <c:v>8.6566530746459129</c:v>
                </c:pt>
                <c:pt idx="2">
                  <c:v>9.113603978424786</c:v>
                </c:pt>
                <c:pt idx="3">
                  <c:v>8.7691124119091839</c:v>
                </c:pt>
                <c:pt idx="4">
                  <c:v>9.3065832831401565</c:v>
                </c:pt>
                <c:pt idx="5">
                  <c:v>8.8270754135567255</c:v>
                </c:pt>
                <c:pt idx="6">
                  <c:v>8.6433280777746315</c:v>
                </c:pt>
                <c:pt idx="7">
                  <c:v>9.4596798860260574</c:v>
                </c:pt>
                <c:pt idx="8">
                  <c:v>8.9574173913702193</c:v>
                </c:pt>
                <c:pt idx="9">
                  <c:v>9.1679266009329332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8.2029892837911298</c:v>
                </c:pt>
                <c:pt idx="1">
                  <c:v>8.9316822013703856</c:v>
                </c:pt>
                <c:pt idx="2">
                  <c:v>8.9119461845750241</c:v>
                </c:pt>
                <c:pt idx="3">
                  <c:v>9.0954690400596494</c:v>
                </c:pt>
                <c:pt idx="4">
                  <c:v>8.9773067398525104</c:v>
                </c:pt>
                <c:pt idx="5">
                  <c:v>8.5675852433841246</c:v>
                </c:pt>
                <c:pt idx="6">
                  <c:v>8.4840314974729019</c:v>
                </c:pt>
                <c:pt idx="7">
                  <c:v>8.2756406194813881</c:v>
                </c:pt>
                <c:pt idx="8">
                  <c:v>8.5314113134590386</c:v>
                </c:pt>
                <c:pt idx="9">
                  <c:v>8.6907966337322691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8.9525625130070097</c:v>
                </c:pt>
                <c:pt idx="1">
                  <c:v>9.3605657263644684</c:v>
                </c:pt>
                <c:pt idx="2">
                  <c:v>8.942258609226247</c:v>
                </c:pt>
                <c:pt idx="3">
                  <c:v>9.1414494786816221</c:v>
                </c:pt>
                <c:pt idx="4">
                  <c:v>9.5408908335095788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8.7319164790697741</c:v>
                </c:pt>
                <c:pt idx="1">
                  <c:v>9.133407181560429</c:v>
                </c:pt>
                <c:pt idx="2">
                  <c:v>9.1728997254138083</c:v>
                </c:pt>
                <c:pt idx="3">
                  <c:v>8.967490116295032</c:v>
                </c:pt>
                <c:pt idx="4">
                  <c:v>9.0590000011935068</c:v>
                </c:pt>
                <c:pt idx="5">
                  <c:v>9.2280908415097258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9.3658881847614452</c:v>
                </c:pt>
                <c:pt idx="1">
                  <c:v>9.3006765937353553</c:v>
                </c:pt>
                <c:pt idx="2">
                  <c:v>9.3774803637231781</c:v>
                </c:pt>
                <c:pt idx="3">
                  <c:v>9.550573925938874</c:v>
                </c:pt>
                <c:pt idx="4">
                  <c:v>9.5134084721852048</c:v>
                </c:pt>
                <c:pt idx="5">
                  <c:v>9.199465745167938</c:v>
                </c:pt>
                <c:pt idx="6">
                  <c:v>9.4333793846710741</c:v>
                </c:pt>
                <c:pt idx="7">
                  <c:v>9.4469235702195054</c:v>
                </c:pt>
                <c:pt idx="8">
                  <c:v>9.6268286809895685</c:v>
                </c:pt>
                <c:pt idx="9">
                  <c:v>9.5714432361267416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8.6207700674612973</c:v>
                </c:pt>
                <c:pt idx="1">
                  <c:v>8.7604048846088443</c:v>
                </c:pt>
                <c:pt idx="2">
                  <c:v>8.4719116941624542</c:v>
                </c:pt>
                <c:pt idx="3">
                  <c:v>8.6614093516361645</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8.3898901553919654</c:v>
                </c:pt>
                <c:pt idx="1">
                  <c:v>7.7158465986314129</c:v>
                </c:pt>
                <c:pt idx="2">
                  <c:v>7.4762774576723539</c:v>
                </c:pt>
                <c:pt idx="3">
                  <c:v>7.9686705948777732</c:v>
                </c:pt>
                <c:pt idx="4">
                  <c:v>8.0651311596357225</c:v>
                </c:pt>
                <c:pt idx="5">
                  <c:v>8.146805175276949</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9.1372196368805199</c:v>
                </c:pt>
                <c:pt idx="1">
                  <c:v>8.6840316050647868</c:v>
                </c:pt>
                <c:pt idx="2">
                  <c:v>8.8921753589687107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9.6555372759417342</c:v>
                </c:pt>
                <c:pt idx="1">
                  <c:v>9.5044460697424213</c:v>
                </c:pt>
                <c:pt idx="2">
                  <c:v>9.4789018338268551</c:v>
                </c:pt>
                <c:pt idx="3">
                  <c:v>9.6633142872034252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8.3142779490956453</c:v>
                </c:pt>
                <c:pt idx="1">
                  <c:v>8.3915638273140463</c:v>
                </c:pt>
                <c:pt idx="2">
                  <c:v>8.146805175276949</c:v>
                </c:pt>
                <c:pt idx="3">
                  <c:v>9.3126708251761396</c:v>
                </c:pt>
                <c:pt idx="4">
                  <c:v>8.1973843688712442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7.1398637311437971</c:v>
                </c:pt>
                <c:pt idx="1">
                  <c:v>7.409102394280751</c:v>
                </c:pt>
                <c:pt idx="2">
                  <c:v>7.3313148272089039</c:v>
                </c:pt>
                <c:pt idx="3">
                  <c:v>8.5139199657075189</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9.0544516539278064</c:v>
                </c:pt>
                <c:pt idx="1">
                  <c:v>9.2108405556958495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8.7274568138657465</c:v>
                </c:pt>
                <c:pt idx="1">
                  <c:v>8.7590501600213244</c:v>
                </c:pt>
                <c:pt idx="2">
                  <c:v>9.1585201964884781</c:v>
                </c:pt>
                <c:pt idx="3">
                  <c:v>9.5397221637769061</c:v>
                </c:pt>
                <c:pt idx="4">
                  <c:v>9.1991261276464442</c:v>
                </c:pt>
                <c:pt idx="5">
                  <c:v>8.543555542172383</c:v>
                </c:pt>
                <c:pt idx="6">
                  <c:v>8.7498056949553487</c:v>
                </c:pt>
                <c:pt idx="7">
                  <c:v>9.0632894594514806</c:v>
                </c:pt>
                <c:pt idx="8">
                  <c:v>8.8072113191689816</c:v>
                </c:pt>
                <c:pt idx="9">
                  <c:v>9.3126708251761396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7.3967139164616764</c:v>
                </c:pt>
                <c:pt idx="1">
                  <c:v>7.4848951357042219</c:v>
                </c:pt>
                <c:pt idx="2">
                  <c:v>7.4097924249171809</c:v>
                </c:pt>
                <c:pt idx="3">
                  <c:v>7.3419495457041526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7.8817767790811573</c:v>
                </c:pt>
                <c:pt idx="1">
                  <c:v>7.7626479297888249</c:v>
                </c:pt>
                <c:pt idx="2">
                  <c:v>7.6355412572497183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9.519125968609643</c:v>
                </c:pt>
                <c:pt idx="1">
                  <c:v>9.5088786516393249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9.2978605621207464</c:v>
                </c:pt>
                <c:pt idx="1">
                  <c:v>9.1143445105998016</c:v>
                </c:pt>
                <c:pt idx="2">
                  <c:v>9.6524787021045046</c:v>
                </c:pt>
                <c:pt idx="3">
                  <c:v>9.7876400517252833</c:v>
                </c:pt>
                <c:pt idx="4">
                  <c:v>9.6936782861417523</c:v>
                </c:pt>
                <c:pt idx="5">
                  <c:v>7.5538891322969581</c:v>
                </c:pt>
                <c:pt idx="6">
                  <c:v>9.2389744729009404</c:v>
                </c:pt>
                <c:pt idx="7">
                  <c:v>9.1606777669232056</c:v>
                </c:pt>
                <c:pt idx="8">
                  <c:v>9.1317756701706685</c:v>
                </c:pt>
                <c:pt idx="9">
                  <c:v>9.5058620006113106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7.7243253293552856</c:v>
                </c:pt>
                <c:pt idx="1">
                  <c:v>8.8301298673196182</c:v>
                </c:pt>
                <c:pt idx="2">
                  <c:v>8.2896164887140635</c:v>
                </c:pt>
                <c:pt idx="3">
                  <c:v>6.6220602752658566</c:v>
                </c:pt>
                <c:pt idx="4">
                  <c:v>8.7253024701675983</c:v>
                </c:pt>
                <c:pt idx="5">
                  <c:v>8.4587505254415856</c:v>
                </c:pt>
                <c:pt idx="6">
                  <c:v>8.0160072517659771</c:v>
                </c:pt>
                <c:pt idx="7">
                  <c:v>8.3116180948130189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9.4537251919943976</c:v>
                </c:pt>
                <c:pt idx="1">
                  <c:v>9.0813550096851365</c:v>
                </c:pt>
                <c:pt idx="2">
                  <c:v>9.0371027196523865</c:v>
                </c:pt>
                <c:pt idx="3">
                  <c:v>9.4594809403249425</c:v>
                </c:pt>
                <c:pt idx="4">
                  <c:v>9.3241207017424976</c:v>
                </c:pt>
                <c:pt idx="5">
                  <c:v>9.0254437044063529</c:v>
                </c:pt>
                <c:pt idx="6">
                  <c:v>9.4157489860827113</c:v>
                </c:pt>
                <c:pt idx="7">
                  <c:v>9.2853348881309046</c:v>
                </c:pt>
                <c:pt idx="8">
                  <c:v>9.0588999956086429</c:v>
                </c:pt>
                <c:pt idx="9">
                  <c:v>9.3669349447427059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9.1118226715008124</c:v>
                </c:pt>
                <c:pt idx="1">
                  <c:v>8.4479812196319486</c:v>
                </c:pt>
                <c:pt idx="2">
                  <c:v>8.6835349893005613</c:v>
                </c:pt>
                <c:pt idx="3">
                  <c:v>8.8698289142030031</c:v>
                </c:pt>
                <c:pt idx="4">
                  <c:v>9.0332481541581799</c:v>
                </c:pt>
                <c:pt idx="5">
                  <c:v>9.1395709715656022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8.6389363757999842</c:v>
                </c:pt>
                <c:pt idx="1">
                  <c:v>7.3353245405383296</c:v>
                </c:pt>
                <c:pt idx="2">
                  <c:v>7.5128713292155549</c:v>
                </c:pt>
                <c:pt idx="3">
                  <c:v>9.1960403051722803</c:v>
                </c:pt>
                <c:pt idx="4">
                  <c:v>8.8896572057466727</c:v>
                </c:pt>
                <c:pt idx="5">
                  <c:v>7.3858226110938174</c:v>
                </c:pt>
                <c:pt idx="6">
                  <c:v>8.9834884453585069</c:v>
                </c:pt>
                <c:pt idx="7">
                  <c:v>8.0442718486284797</c:v>
                </c:pt>
                <c:pt idx="8">
                  <c:v>8.6535180714527744</c:v>
                </c:pt>
                <c:pt idx="9">
                  <c:v>8.4109300895010026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5.2184206808505564</c:v>
                </c:pt>
                <c:pt idx="1">
                  <c:v>7.9844921563382911</c:v>
                </c:pt>
                <c:pt idx="2">
                  <c:v>7.3419495457041526</c:v>
                </c:pt>
                <c:pt idx="3">
                  <c:v>8.3333185320813268</c:v>
                </c:pt>
                <c:pt idx="4">
                  <c:v>8.9645738235965204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8.2829998132630962</c:v>
                </c:pt>
                <c:pt idx="2">
                  <c:v>7.5627687641696664</c:v>
                </c:pt>
                <c:pt idx="3">
                  <c:v>8.4626817822581337</c:v>
                </c:pt>
                <c:pt idx="4">
                  <c:v>9.0002624404804727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9.6529105242202338</c:v>
                </c:pt>
                <c:pt idx="1">
                  <c:v>9.4942732115330539</c:v>
                </c:pt>
                <c:pt idx="2">
                  <c:v>9.3967523082184314</c:v>
                </c:pt>
                <c:pt idx="3">
                  <c:v>9.5869942852345442</c:v>
                </c:pt>
                <c:pt idx="4">
                  <c:v>9.5132676685895987</c:v>
                </c:pt>
                <c:pt idx="5">
                  <c:v>9.1979062797318711</c:v>
                </c:pt>
                <c:pt idx="6">
                  <c:v>9.5584189150787147</c:v>
                </c:pt>
                <c:pt idx="7">
                  <c:v>9.2789993155104771</c:v>
                </c:pt>
                <c:pt idx="8">
                  <c:v>9.4312822772305669</c:v>
                </c:pt>
                <c:pt idx="9">
                  <c:v>9.5741201257525965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8.6437404083210669</c:v>
                </c:pt>
                <c:pt idx="1">
                  <c:v>9.0211830591327296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9.4913787702949453</c:v>
                </c:pt>
                <c:pt idx="1">
                  <c:v>9.0161729980001244</c:v>
                </c:pt>
                <c:pt idx="2">
                  <c:v>9.489342016106951</c:v>
                </c:pt>
                <c:pt idx="3">
                  <c:v>9.5870546688699676</c:v>
                </c:pt>
                <c:pt idx="4">
                  <c:v>9.4632371693615553</c:v>
                </c:pt>
                <c:pt idx="5">
                  <c:v>8.9496169808004371</c:v>
                </c:pt>
                <c:pt idx="6">
                  <c:v>9.5540840264074749</c:v>
                </c:pt>
                <c:pt idx="7">
                  <c:v>9.0626557396123868</c:v>
                </c:pt>
                <c:pt idx="8">
                  <c:v>9.4902535301877631</c:v>
                </c:pt>
                <c:pt idx="9">
                  <c:v>9.4805558313416185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8.6241989563261061</c:v>
                </c:pt>
                <c:pt idx="1">
                  <c:v>8.5941241823558219</c:v>
                </c:pt>
                <c:pt idx="2">
                  <c:v>8.163659424621633</c:v>
                </c:pt>
                <c:pt idx="3">
                  <c:v>8.6461271051158111</c:v>
                </c:pt>
                <c:pt idx="4">
                  <c:v>8.8668551149383479</c:v>
                </c:pt>
                <c:pt idx="5">
                  <c:v>8.9916333310964411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6.5123531269573336</c:v>
                </c:pt>
                <c:pt idx="1">
                  <c:v>6.1610217528303162</c:v>
                </c:pt>
                <c:pt idx="2">
                  <c:v>6.3339301221140154</c:v>
                </c:pt>
                <c:pt idx="3">
                  <c:v>6.7893152801039927</c:v>
                </c:pt>
                <c:pt idx="4">
                  <c:v>6.1388520324650431</c:v>
                </c:pt>
                <c:pt idx="5">
                  <c:v>6.4626292651592312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9.0233638919072021</c:v>
                </c:pt>
                <c:pt idx="1">
                  <c:v>8.6434848110608353</c:v>
                </c:pt>
                <c:pt idx="2">
                  <c:v>9.0484451366018757</c:v>
                </c:pt>
                <c:pt idx="3">
                  <c:v>9.5376049968175991</c:v>
                </c:pt>
                <c:pt idx="4">
                  <c:v>9.1976927390092822</c:v>
                </c:pt>
                <c:pt idx="5">
                  <c:v>8.8098389419488612</c:v>
                </c:pt>
                <c:pt idx="6">
                  <c:v>9.311875220976777</c:v>
                </c:pt>
                <c:pt idx="7">
                  <c:v>9.0057347267568986</c:v>
                </c:pt>
                <c:pt idx="8">
                  <c:v>8.877212224532288</c:v>
                </c:pt>
                <c:pt idx="9">
                  <c:v>8.9408875940031152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9.4707711282705205</c:v>
                </c:pt>
                <c:pt idx="1">
                  <c:v>9.3203752880589281</c:v>
                </c:pt>
                <c:pt idx="2">
                  <c:v>9.3507112214114887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7.9754506694136378</c:v>
                </c:pt>
                <c:pt idx="1">
                  <c:v>8.1466112947463003</c:v>
                </c:pt>
                <c:pt idx="2">
                  <c:v>7.735968636247736</c:v>
                </c:pt>
                <c:pt idx="3">
                  <c:v>8.1173145236951658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7.6062299236557109</c:v>
                </c:pt>
                <c:pt idx="1">
                  <c:v>7.4577131949522002</c:v>
                </c:pt>
                <c:pt idx="2">
                  <c:v>7.7338135894293893</c:v>
                </c:pt>
                <c:pt idx="3">
                  <c:v>7.5234348345408142</c:v>
                </c:pt>
                <c:pt idx="4">
                  <c:v>6.6307605815265456</c:v>
                </c:pt>
                <c:pt idx="5">
                  <c:v>7.7847523980530893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5.5342929956152123</c:v>
                </c:pt>
                <c:pt idx="1">
                  <c:v>6.2388926959553688</c:v>
                </c:pt>
                <c:pt idx="2">
                  <c:v>5.0494057916068824</c:v>
                </c:pt>
                <c:pt idx="3">
                  <c:v>6.4909974960275116</c:v>
                </c:pt>
                <c:pt idx="4">
                  <c:v>6.3289749188885223</c:v>
                </c:pt>
                <c:pt idx="5">
                  <c:v>6.0403722002459306</c:v>
                </c:pt>
                <c:pt idx="6">
                  <c:v>6.6561750026781672</c:v>
                </c:pt>
                <c:pt idx="7">
                  <c:v>6.5650635207459471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8.7941896750748008</c:v>
                </c:pt>
                <c:pt idx="1">
                  <c:v>8.3540002853133011</c:v>
                </c:pt>
                <c:pt idx="2">
                  <c:v>8.3365083235741704</c:v>
                </c:pt>
                <c:pt idx="3">
                  <c:v>8.8259137735104556</c:v>
                </c:pt>
                <c:pt idx="4">
                  <c:v>8.6182642733772727</c:v>
                </c:pt>
                <c:pt idx="5">
                  <c:v>8.4484411373663608</c:v>
                </c:pt>
                <c:pt idx="6">
                  <c:v>8.8963372822834987</c:v>
                </c:pt>
                <c:pt idx="7">
                  <c:v>8.5035380775923901</c:v>
                </c:pt>
                <c:pt idx="8">
                  <c:v>8.3398032215709215</c:v>
                </c:pt>
                <c:pt idx="9">
                  <c:v>8.6073128369961545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8.3025933032591794</c:v>
                </c:pt>
                <c:pt idx="1">
                  <c:v>7.5225517138645834</c:v>
                </c:pt>
                <c:pt idx="2">
                  <c:v>7.8907607935232909</c:v>
                </c:pt>
                <c:pt idx="3">
                  <c:v>8.1367399857870613</c:v>
                </c:pt>
                <c:pt idx="4">
                  <c:v>7.969097590326955</c:v>
                </c:pt>
                <c:pt idx="5">
                  <c:v>7.1409591602588822</c:v>
                </c:pt>
                <c:pt idx="6">
                  <c:v>8.1771273169609398</c:v>
                </c:pt>
                <c:pt idx="7">
                  <c:v>8.0825664999634803</c:v>
                </c:pt>
                <c:pt idx="8">
                  <c:v>7.2590837465288631</c:v>
                </c:pt>
                <c:pt idx="9">
                  <c:v>7.883159935144195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7.6309233593519297</c:v>
                </c:pt>
                <c:pt idx="1">
                  <c:v>7.2985548672988623</c:v>
                </c:pt>
                <c:pt idx="2">
                  <c:v>8.1317698686004629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6.9115605117110643</c:v>
                </c:pt>
                <c:pt idx="1">
                  <c:v>8.3951403165466996</c:v>
                </c:pt>
                <c:pt idx="2">
                  <c:v>8.8341840086926631</c:v>
                </c:pt>
                <c:pt idx="3">
                  <c:v>9.5877379597960353</c:v>
                </c:pt>
                <c:pt idx="4">
                  <c:v>2.787882796115936</c:v>
                </c:pt>
                <c:pt idx="5">
                  <c:v>3.848266537802318</c:v>
                </c:pt>
                <c:pt idx="6">
                  <c:v>3.6753735515615018</c:v>
                </c:pt>
                <c:pt idx="7">
                  <c:v>3.7603900961594832</c:v>
                </c:pt>
                <c:pt idx="8">
                  <c:v>5.2184206808505564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8.0867043155579736</c:v>
                </c:pt>
                <c:pt idx="1">
                  <c:v>8.1973843688712442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8.859321247200926</c:v>
                </c:pt>
                <c:pt idx="1">
                  <c:v>8.6992680476828017</c:v>
                </c:pt>
                <c:pt idx="2">
                  <c:v>8.9713471131873117</c:v>
                </c:pt>
                <c:pt idx="3">
                  <c:v>9.1367608222575996</c:v>
                </c:pt>
                <c:pt idx="4">
                  <c:v>8.9715293690081257</c:v>
                </c:pt>
                <c:pt idx="5">
                  <c:v>9.0694931194109323</c:v>
                </c:pt>
                <c:pt idx="6">
                  <c:v>8.7220805895534141</c:v>
                </c:pt>
                <c:pt idx="7">
                  <c:v>9.1062232224298114</c:v>
                </c:pt>
                <c:pt idx="8">
                  <c:v>9.1271907195415434</c:v>
                </c:pt>
                <c:pt idx="9">
                  <c:v>8.9645738235965204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8.2566824651824628</c:v>
                </c:pt>
                <c:pt idx="1">
                  <c:v>8.6302447446877935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8.9819427749304452</c:v>
                </c:pt>
                <c:pt idx="1">
                  <c:v>8.2647876340851827</c:v>
                </c:pt>
                <c:pt idx="2">
                  <c:v>8.5093630268623901</c:v>
                </c:pt>
                <c:pt idx="3">
                  <c:v>9.0080328314382534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8.1175694293864051</c:v>
                </c:pt>
                <c:pt idx="1">
                  <c:v>7.7118128903772662</c:v>
                </c:pt>
                <c:pt idx="2">
                  <c:v>7.7824282288215754</c:v>
                </c:pt>
                <c:pt idx="3">
                  <c:v>7.8325692594696177</c:v>
                </c:pt>
                <c:pt idx="4">
                  <c:v>7.7653338047328289</c:v>
                </c:pt>
                <c:pt idx="5">
                  <c:v>6.6501218255645069</c:v>
                </c:pt>
                <c:pt idx="6">
                  <c:v>7.8591786359631426</c:v>
                </c:pt>
                <c:pt idx="7">
                  <c:v>8.5261170130598085</c:v>
                </c:pt>
                <c:pt idx="8">
                  <c:v>7.676337929032317</c:v>
                </c:pt>
                <c:pt idx="9">
                  <c:v>8.3829809675917506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7.2104767763714923</c:v>
                </c:pt>
                <c:pt idx="1">
                  <c:v>8.0082365165858302</c:v>
                </c:pt>
                <c:pt idx="2">
                  <c:v>8.0668481653133028</c:v>
                </c:pt>
                <c:pt idx="3">
                  <c:v>7.5942227809845422</c:v>
                </c:pt>
                <c:pt idx="4">
                  <c:v>8.2445879864733005</c:v>
                </c:pt>
                <c:pt idx="5">
                  <c:v>6.9584506294184294</c:v>
                </c:pt>
                <c:pt idx="6">
                  <c:v>7.1148440992950048</c:v>
                </c:pt>
                <c:pt idx="7">
                  <c:v>7.0173975293292354</c:v>
                </c:pt>
                <c:pt idx="8">
                  <c:v>6.2001520024232137</c:v>
                </c:pt>
                <c:pt idx="9">
                  <c:v>6.3235666745680881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7.7206635148839791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8.9342198687742282</c:v>
                </c:pt>
                <c:pt idx="1">
                  <c:v>8.3856182777602513</c:v>
                </c:pt>
                <c:pt idx="2">
                  <c:v>8.0543094467686718</c:v>
                </c:pt>
                <c:pt idx="3">
                  <c:v>8.622799834252012</c:v>
                </c:pt>
                <c:pt idx="4">
                  <c:v>8.1435105008560598</c:v>
                </c:pt>
                <c:pt idx="5">
                  <c:v>9.0357307462973555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8.6856733977917546</c:v>
                </c:pt>
                <c:pt idx="1">
                  <c:v>8.6271470599686282</c:v>
                </c:pt>
                <c:pt idx="2">
                  <c:v>8.7790989487616553</c:v>
                </c:pt>
                <c:pt idx="3">
                  <c:v>8.2697418310069821</c:v>
                </c:pt>
                <c:pt idx="4">
                  <c:v>9.1959586513976976</c:v>
                </c:pt>
                <c:pt idx="5">
                  <c:v>8.4218777252649737</c:v>
                </c:pt>
                <c:pt idx="6">
                  <c:v>8.5450384960851036</c:v>
                </c:pt>
                <c:pt idx="7">
                  <c:v>8.7615648710532916</c:v>
                </c:pt>
                <c:pt idx="8">
                  <c:v>8.2918963488685034</c:v>
                </c:pt>
                <c:pt idx="9">
                  <c:v>9.0019940035043042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9.422959411919587</c:v>
                </c:pt>
                <c:pt idx="1">
                  <c:v>9.5975097816763384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8.5197704089655986</c:v>
                </c:pt>
                <c:pt idx="1">
                  <c:v>8.622633802248032</c:v>
                </c:pt>
                <c:pt idx="2">
                  <c:v>8.4373119818387092</c:v>
                </c:pt>
                <c:pt idx="3">
                  <c:v>8.1663059413955885</c:v>
                </c:pt>
                <c:pt idx="4">
                  <c:v>8.9339810737039187</c:v>
                </c:pt>
                <c:pt idx="5">
                  <c:v>8.0841214077513737</c:v>
                </c:pt>
                <c:pt idx="6">
                  <c:v>8.525877786368099</c:v>
                </c:pt>
                <c:pt idx="7">
                  <c:v>8.5780117797111028</c:v>
                </c:pt>
                <c:pt idx="8">
                  <c:v>7.8759943439844999</c:v>
                </c:pt>
                <c:pt idx="9">
                  <c:v>8.6271284802824759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8.61305173262609</c:v>
                </c:pt>
                <c:pt idx="1">
                  <c:v>7.9786778647729886</c:v>
                </c:pt>
                <c:pt idx="2">
                  <c:v>8.6149907016141718</c:v>
                </c:pt>
                <c:pt idx="3">
                  <c:v>8.0779563574275048</c:v>
                </c:pt>
                <c:pt idx="4">
                  <c:v>8.6923989406294524</c:v>
                </c:pt>
                <c:pt idx="5">
                  <c:v>8.6762186764883946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8.117572426811611</c:v>
                </c:pt>
                <c:pt idx="1">
                  <c:v>7.6667288312908877</c:v>
                </c:pt>
                <c:pt idx="2">
                  <c:v>7.4838502011481349</c:v>
                </c:pt>
                <c:pt idx="3">
                  <c:v>7.3064425020592223</c:v>
                </c:pt>
                <c:pt idx="4">
                  <c:v>7.5925282657847672</c:v>
                </c:pt>
                <c:pt idx="5">
                  <c:v>8.3915638273140463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6.4746445549953329</c:v>
                </c:pt>
                <c:pt idx="1">
                  <c:v>8.3142779490956453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7.3052998380489429</c:v>
                </c:pt>
                <c:pt idx="1">
                  <c:v>6.202126502997479</c:v>
                </c:pt>
                <c:pt idx="2">
                  <c:v>6.9546888587427826</c:v>
                </c:pt>
                <c:pt idx="3">
                  <c:v>7.0122062346905887</c:v>
                </c:pt>
                <c:pt idx="4">
                  <c:v>7.1265760940762934</c:v>
                </c:pt>
                <c:pt idx="5">
                  <c:v>7.3342203857355024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7.3902396377281043</c:v>
                </c:pt>
                <c:pt idx="1">
                  <c:v>8.1436491195710463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7.3760082404018368</c:v>
                </c:pt>
                <c:pt idx="1">
                  <c:v>6.1997123468630528</c:v>
                </c:pt>
                <c:pt idx="2">
                  <c:v>7.0366028359927357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0.56658492884515788</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0.18033947619494217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1.8827184467701299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0.18033947619494128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0.49377696389402637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7.1080084976866313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0.89075630252100846</c:v>
                </c:pt>
                <c:pt idx="1">
                  <c:v>8.4033613445378148E-3</c:v>
                </c:pt>
                <c:pt idx="2">
                  <c:v>5.0420168067226892E-2</c:v>
                </c:pt>
                <c:pt idx="3">
                  <c:v>8.4033613445378148E-3</c:v>
                </c:pt>
                <c:pt idx="4">
                  <c:v>4.2016806722689079E-2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8.4985879430417022E-2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0.95516944205506604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0.26629409909582602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2.760791115151358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8.3333185320813268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8.6892643673723082</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0.34897222060830124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0.48985856297468278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0.1365689049170804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1.4257599166177295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0.1365689049170804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0.14480985894292075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8.9321675769344715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0.22829736242384691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0.32500860729199843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9.0609969777720067E-2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0.94595517942723362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7.1490438850581484E-2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9.1679266009329332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4.2568979991825628E-2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0.33453427390172408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9.3265654409616872E-2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0.97368014875049624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9.3265654409616872E-2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0.14420866136105026</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9.0602309742534803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1.0601115876513596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0.53826206726106385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0.15006344002206795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1.5666409411654652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0.15006344002206795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0.38468855731032825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7.5967323173683488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9.0673073637399355</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0.73949579831932777</c:v>
                </c:pt>
                <c:pt idx="1">
                  <c:v>1.680672268907563E-2</c:v>
                </c:pt>
                <c:pt idx="2">
                  <c:v>7.5630252100840331E-2</c:v>
                </c:pt>
                <c:pt idx="3">
                  <c:v>9.2436974789915971E-2</c:v>
                </c:pt>
                <c:pt idx="4">
                  <c:v>1.680672268907563E-2</c:v>
                </c:pt>
                <c:pt idx="5">
                  <c:v>5.8823529411764698E-2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0.70375350769095135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0.49928717686036261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0.13919753197513085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1.4532024087236763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0.13919753197513174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0.20178200644995847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8.6907966337322691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0.58888075545864194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0.4087361049503242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0.11395257013405313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1.189648602596229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0.11395257013405313</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0.16617148662512449</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9.5408908335095788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0.40318263124904341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0.22878204139221303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6.3782722645276735E-2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0.66588254021365856</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6.3782722645276735E-2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4.8612986963529892E-2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9.5714432361267416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0.38179546597583336</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0.61063976733362857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0.17024180166854475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1.7773001628677383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0.17024180166854563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0.61063976733362857</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0.12057041170754168</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8.146805175276949</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0.26930386644845239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0.27031808056237239</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7.5362659820642719E-2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0.78677543506122305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7.5362659820642719E-2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0.15331994782152414</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9.2280908415097258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0.27653236506147305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0.11184338243961633</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1.1676289834656766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0.11184338243961633</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0.16566691560986513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8.6614093516361645</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0.13750486665070216</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0.32044555273147868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8.9337824282043954E-2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0.93267416163666539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8.9337824282043954E-2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0.14445634473970159</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9.2108405556958495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0.40914126122499006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0.54656375833950843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0.15237788942692898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1.5908034633186183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0.13711360435631903</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8.8921753589687107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0.72714245433839153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0.20572311474511018</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5.7354066296728234E-2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0.59876828353102596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5.7354066296728234E-2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0.12328924000989794</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9.6633142872034252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0.50420168067226889</c:v>
                </c:pt>
                <c:pt idx="1">
                  <c:v>8.4033613445378148E-3</c:v>
                </c:pt>
                <c:pt idx="2">
                  <c:v>0.35294117647058831</c:v>
                </c:pt>
                <c:pt idx="3">
                  <c:v>8.4033613445378148E-3</c:v>
                </c:pt>
                <c:pt idx="4">
                  <c:v>0</c:v>
                </c:pt>
                <c:pt idx="5">
                  <c:v>0.1008403361344538</c:v>
                </c:pt>
                <c:pt idx="6">
                  <c:v>0</c:v>
                </c:pt>
                <c:pt idx="7">
                  <c:v>0</c:v>
                </c:pt>
                <c:pt idx="8">
                  <c:v>2.5210084033613439E-2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8.6609804560761283</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0.22752742624397548</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0.32989211369100602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9.1971454850103385E-2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0.96016888967447045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9.1971454850103385E-2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0.30209010836030714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9.5088786516393249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0.22986558020007397</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0.38005866591213255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0.10595751453782221</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1.1061813608609521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0.10595751453782221</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0.38005866591213255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8.082819502922689E-2</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9.3126708251761396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0.4373707276169494</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0.83206387636275636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0.23197318778276799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2.4217670418571347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0.23197318778276887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3.1948740221283245E-2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7.3419495457041526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0.80063095891027647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0.26315410700521724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7.3365397554542966E-2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0.76592430146160595</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7.3365397554542966E-2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4.4434052321843609E-2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9.5058620006113106</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0.34598096383017651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0.52425148789376941</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0.14615739524492621</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1.525862390007398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0.14615739524492533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0.20056830334636722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7.6355412572497183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8.7640074210178938</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8.4033613445378148E-3</c:v>
                </c:pt>
                <c:pt idx="1">
                  <c:v>9.2436974789915971E-2</c:v>
                </c:pt>
                <c:pt idx="2">
                  <c:v>0.21008403361344541</c:v>
                </c:pt>
                <c:pt idx="3">
                  <c:v>0.39495798319327741</c:v>
                </c:pt>
                <c:pt idx="4">
                  <c:v>0.29411764705882359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0.23203717224860831</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0.31118332684286187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8.6755584953570164E-2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0.90571595082075618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8.6755584953570164E-2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0.26408371939235131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9.1395709715656022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0.19049460151202524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0.56085905692357141</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0.15636331179299479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1.6324107051997672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0.15636331179299567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0.20909145075067315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8.4109300895010026</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0.55584846262868659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0.15535441572083553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1.6218779738976474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0.15535441572083819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0.48146974329714887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8.3116180948130189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0.29987375210604661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0.23682965978170145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6.6026338484039826E-2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0.68930557002515158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6.6026338484039826E-2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0.15864492718243284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9.3669349447427059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0.48972661305392773</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0.26513992982249768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7.3919030108944739E-2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0.77170414647889274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7.3919030108944739E-2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0.13085280430269641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9.4805558313416185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0.5143903462797903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0.30481616063338546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8.4980466618651107E-2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0.88718396822401147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8.4980466618651107E-2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0.27472902635677166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8.9916333310964411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0.25291766313323372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0.20860900968001239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5.8158632228112239E-2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0.60716783726500267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5.8158632228112239E-2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0.17915375966842895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9.5741201257525965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9.1924064080724399E-2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0.37507405406827932</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0.10456784202333669</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1.0916733777327101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0.1045678420233358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0.14697144791636774</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9.0211830591327296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0.71995071537275468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0.25946601201776964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7.2337184246180186E-2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0.75518990096475136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7.2337184246180186E-2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0.11459476361204857</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9.3507112214114887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0.18625951014770159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0.42393930007969161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0.11819110726903759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1.233898326615221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0.11819110726903759</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0.22510521747777545</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8.1173145236951658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3.2972834456810318E-3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0.54921946946247946</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0.15311828183252008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1.5985330545831999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0.15311828183252008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0.43387616410035967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6.4626292651592312</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0.61247272639665695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0.34004350986957732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9.4801588207509724E-2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0.98971507884634491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9.4801588207509724E-2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0.10953793421523628</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8.9408875940031152</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7.3650798733984013</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0.17158897573152831</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0.44030455637571286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0.12275361836910381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1.2815302926879397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0.1227536183691047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0.23616690568180587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7.883159935144195</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0.41731148191762468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0.55185007335486347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0.15385167452993809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1.6061895698913791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0.15385167452993898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0.45655386703118594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7.7847523980530893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0.30945621663139811</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0.66228971027794259</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0.1846414195992816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1.9276301232106015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0.1846414195992816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0.5050412411063876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6.5650635207459471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0.6236512857709684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0.48935706056935224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0.13642908979596857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1.4243002666663855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0.13642908979596946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0.43066876759745476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8.1317698686004629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0.188034188034188</c:v>
                </c:pt>
                <c:pt idx="1">
                  <c:v>0.22222222222222221</c:v>
                </c:pt>
                <c:pt idx="2">
                  <c:v>0.64102564102564097</c:v>
                </c:pt>
                <c:pt idx="3">
                  <c:v>1.7094017094017099E-2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0.66743321894851793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1.5715090896768458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0.43812498477340522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4.5739624414352766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0.32474415544894342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5.2184206808505564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0.45700210980362499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0.35776778426394351</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9.974298339266241E-2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1.0413025408050913</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9.974298339266241E-2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0.23737660443680397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8.6073128369961545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8.5809790962338823</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0.20754127275666789</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0.40989777970807939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0.11427643637122387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1.1930297199859003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0.11427643637122387</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0.24409513853225207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8.1973843688712442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1.9746950089263748E-2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0.29161849664314587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8.1301056570849184E-2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0.84877145136198351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8.1301056570849184E-2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0.29161849664314587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1.8092922056371918E-2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8.9645738235965204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0.30630630630630629</c:v>
                </c:pt>
                <c:pt idx="1">
                  <c:v>0.69369369369369371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0.61339190348210071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0.70097314492351792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0.19542607196076389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2.0402203578690354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0.19542607196076389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0.3011061943882396</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8.3829809675917506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0.12016546952504514</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0.990357595625174</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0.27610429322602936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2.8824894973475335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0.27610429322602936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0.16456655853672064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6.3235666745680881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0.21794660391972442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0.38730498950419445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0.10797773537796207</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1.1272721787036888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0.10797773537796296</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0.20601085506443439</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8.6302447446877935</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0.80673837538690041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0.30798287110721745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8.5863321822762906E-2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0.8964008508149881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8.5863321822763794E-2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0.30798287110721745</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0.21410231897006327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9.0080328314382534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0.52162153860677485</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0.27608409840710557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7.6970182485974092E-2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0.80355774273714076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7.6970182485974092E-2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4.5301752623410962E-2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9.5975097816763384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0.39596284145232552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0.11884693789811429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1.2407451049766349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0.11884693789811251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0.22250337965657252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8.6271284802824759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0.29881702579324543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0.1121914442555294</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1.1712626992513897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0.1121914442555294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0.18071613859995317</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9.0357307462973555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0.31341641336964177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8.8848208739433332E-2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0.92756264510491349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8.8848208739433332E-2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0.23691192868383837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9.0019940035043042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4.978705435301567E-2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0.49795306943992301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0.13882559280080198</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1.4493194167168149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0.13882559280080198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0.49795306943992301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0.10755648758440906</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8.3142779490956453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8.8359863023032226E-2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0.56123160951275963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0.15646717666946142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1.6334950397172072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0.15646717666946142</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0.17947902343175848</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7.3342203857355024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0.87394957983193278</c:v>
                </c:pt>
                <c:pt idx="1">
                  <c:v>0.1092436974789916</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0.66218159555552614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0.50071559449858061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0.13959576413306607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1.4573598957346112</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0.13959576413306607</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0.11447855565992349</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8.6762186764883946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0.57406210306891214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0.39054670050382256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0.10888150016792242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1.1367073543928985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0.10888150016792242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0.39054670050382256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0.1222384307658011</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8.3915638273140463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0.51375643983231889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0.42430221261320522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0.11829228457005581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1.2349546032277559</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0.11829228457005669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0.39531034759074757</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8.1436491195710463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7.9686442670655433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0.23485229295156529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0.75212447451125808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0.20968668021558212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2.1890990769936618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0.20968668021558212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0.53852465203653388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6.8345546779833386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0.34910330750216634</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0.10567216748713726</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1.103202378292135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0.10567216748713726</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0.36070887545790242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9.0868859668750002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0.14793274845110105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0.54026243703772714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0.15062112815998496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1.5724631258970341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0.15062112815998496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4.1710117891904375E-2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7.9844921563382911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769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RTR | South Tees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480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RTR | South Tees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480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RTR | South Tees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South Tees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59512894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97201068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42712605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410071183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623108975"/>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87</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5419829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7874332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4087967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42339652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8474042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1200903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7270808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6841060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9315009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0040668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5109313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6305017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8756731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2969514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7575718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809605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3271463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0804972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5778675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4861688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2902767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9328092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2820586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1783274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7185028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236120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8962510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566696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2255726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985409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2047533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895468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2626533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8759863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1665615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3142006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53569156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84315818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48753848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54011882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0414154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023429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07328488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8871598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94622851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8919568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Tees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noProof="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Decisions about how to feed their baby respected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South Tees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34981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72004919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1885663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380115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59985335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5005095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2344368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3167090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046388587"/>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19170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70195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28782104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42509486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3700204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7462649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7072436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536280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60122902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73404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60080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6865259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6769441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4381928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6916483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1735101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5008215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9622632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9669385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75687246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3229391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313385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5453377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21477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5929340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92220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26617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7073354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24674752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8615968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363835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99295106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129729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9893834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135082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550434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81031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63023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20759589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8275944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468820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6910898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0843052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02824839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9897943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5467748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2927936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8188092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7682217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6954705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7593086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6443215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6174160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138413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5210705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421743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24530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198102711"/>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31510768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467933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6439577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1739635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7159889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5460167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42720616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911844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6474235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53253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98582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63077791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790397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6397464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3106792"/>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023559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695594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183270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48013320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9277143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1922220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952447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7812702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56420011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7331393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74040149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86097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757830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6039642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10182751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795295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7093879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1815799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49314378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7564253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0438328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7686211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8820348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7515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17085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3426069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9171665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9776485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7129133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7487842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866845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35909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71938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83480845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9222227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7044214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4051612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7971009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66140977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8609047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8589079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84656967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134179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87987637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8249925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366149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4520637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9587927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5254964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1943365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1527597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2533964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38188937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90934143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3427663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7890549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9205817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9854678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93857105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17470102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8599156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7297649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8967484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6588295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5002733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6910117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8489505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8002914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7987112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8549253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2239360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5134435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5654560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2530587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2955234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664541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7700302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1372806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0542255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6342278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0530358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3356961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9220979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9736747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41824854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87745963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5590459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9376568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40650543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2240290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8408238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2209725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9923066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6332569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961218846"/>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50866601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64157511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5555309"/>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53%</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126647922"/>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99841606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016879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5889738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3723064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5669540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3491489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213065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721823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0005940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3741283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0713703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720009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5871160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3805634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20641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2883780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5603707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20553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9095238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8390105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15755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306280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5905596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9738973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2012856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405135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9500468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6080675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7248383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9234214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8416128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3956628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2535397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9515650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16778</Words>
  <Application>Microsoft Office PowerPoint</Application>
  <PresentationFormat>Widescreen</PresentationFormat>
  <Paragraphs>1953</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South Tees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